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71" r:id="rId7"/>
    <p:sldId id="265" r:id="rId8"/>
    <p:sldId id="270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2" autoAdjust="0"/>
    <p:restoredTop sz="94660"/>
  </p:normalViewPr>
  <p:slideViewPr>
    <p:cSldViewPr>
      <p:cViewPr>
        <p:scale>
          <a:sx n="70" d="100"/>
          <a:sy n="70" d="100"/>
        </p:scale>
        <p:origin x="-2616" y="-7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7FCE0-988A-4F76-A36A-4D9EEF60A049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67498-EE21-4B41-A1CD-BDDB55BBD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F02F3-D89D-41A2-946D-EB521383A059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B2E97-5F03-480F-B949-6320370A1814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B2533-5570-4084-935B-B186A95AC7BA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8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3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9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B6A1-4EF3-40E5-8885-85464114F2AB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6BA4-FB9A-45C4-ABC6-063E580C57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4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R:\msfl7wb01.01\Gr%207%20Production\Gr%207%20CRB\Gr%207_CRB_Chap_05\Gr%207_CR_Chap_05_Art\msfl7_crb_wu_05_020.eps" TargetMode="External"/><Relationship Id="rId4" Type="http://schemas.openxmlformats.org/officeDocument/2006/relationships/image" Target="../media/image2.wmf"/><Relationship Id="rId5" Type="http://schemas.openxmlformats.org/officeDocument/2006/relationships/image" Target="file:///R:\msfl7wb01.01\Gr%207%20Production\Gr%207%20CRB\Gr%207_CRB_Chap_05\Gr%207_CR_Chap_05_Art\msfl7_crb_wu_05_021.eps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Warm Up</a:t>
            </a:r>
            <a:endParaRPr lang="en-US" sz="6000" b="1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   Tell whether the shaded figure is a reflection of the non-shaded figure.</a:t>
            </a:r>
          </a:p>
          <a:p>
            <a:pPr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1. 				2.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3.					4. 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 descr="TA: R:\msfl7wb01.01\Gr 7 Production\Gr 7 CRB\Gr 7_CRB_Chap_05\Gr 7_CR_Chap_05_Art\msfl7_crb_wu_05_020.eps,12/2/2008 3:18:58 P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732" y="3055267"/>
            <a:ext cx="1989667" cy="146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TA: R:\msfl7wb01.01\Gr 7 Production\Gr 7 CRB\Gr 7_CRB_Chap_05\Gr 7_CR_Chap_05_Art\msfl7_crb_wu_05_021.eps,12/3/2008 10:05:01 AM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933" y="2819399"/>
            <a:ext cx="2286000" cy="143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15" y="4738511"/>
            <a:ext cx="16383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462286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80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>
                <a:latin typeface="Californian FB"/>
              </a:rPr>
              <a:t>Rotations of Angles</a:t>
            </a:r>
            <a:endParaRPr lang="en-US" sz="6000" b="1" dirty="0">
              <a:latin typeface="Californian F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Californian FB"/>
              </a:rPr>
              <a:t>Angles that are rotated will remain the same degree measure.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029200"/>
            <a:ext cx="222561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rved Left Arrow 4"/>
          <p:cNvSpPr/>
          <p:nvPr/>
        </p:nvSpPr>
        <p:spPr>
          <a:xfrm rot="18173451" flipV="1">
            <a:off x="4613007" y="4271377"/>
            <a:ext cx="533400" cy="129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20993" y="4389408"/>
            <a:ext cx="222561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24400" y="3581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fornian FB" pitchFamily="18" charset="0"/>
              </a:rPr>
              <a:t>Same degree measure; rotated 90 degrees </a:t>
            </a:r>
            <a:r>
              <a:rPr lang="en-US" b="1" dirty="0" smtClean="0">
                <a:latin typeface="Californian FB" pitchFamily="18" charset="0"/>
              </a:rPr>
              <a:t>counter-clockwise</a:t>
            </a:r>
            <a:endParaRPr lang="en-US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609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5400" dirty="0" smtClean="0">
                <a:latin typeface="Californian FB" pitchFamily="18" charset="0"/>
              </a:rPr>
              <a:t>Rotation</a:t>
            </a:r>
            <a:endParaRPr lang="en-US" sz="4400" dirty="0">
              <a:latin typeface="Californian FB" pitchFamily="18" charset="0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676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676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54102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fornian FB" pitchFamily="18" charset="0"/>
              </a:rPr>
              <a:t>180 Degree Clockwise Rotation</a:t>
            </a:r>
            <a:endParaRPr lang="en-US" sz="32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Lesson </a:t>
            </a: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16</a:t>
            </a: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: </a:t>
            </a: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Rotations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sz="3200" b="1" u="sng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Define and identify rotations.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Identify corresponding sides.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Understand prime notation to describe an image after a rotation.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Identify center of rotation.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Identify direction and degrees of 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a rotation.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505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0066FF"/>
                </a:solidFill>
                <a:latin typeface="Californian FB" pitchFamily="18" charset="0"/>
              </a:rPr>
              <a:t>Vocabulary</a:t>
            </a:r>
            <a:r>
              <a:rPr lang="en-US" sz="3200" b="1" dirty="0" smtClean="0">
                <a:solidFill>
                  <a:srgbClr val="0066FF"/>
                </a:solidFill>
                <a:latin typeface="Californian FB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Rotations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Angle of Rotation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Center of Rotation</a:t>
            </a:r>
            <a:endParaRPr lang="en-US" dirty="0">
              <a:solidFill>
                <a:srgbClr val="0066FF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2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rgbClr val="0066FF"/>
                </a:solidFill>
                <a:latin typeface="Californian FB"/>
              </a:rPr>
              <a:t>Rotations (Turns)</a:t>
            </a:r>
            <a:endParaRPr lang="en-US" sz="6000" b="1" dirty="0">
              <a:solidFill>
                <a:srgbClr val="0066FF"/>
              </a:solidFill>
              <a:latin typeface="Californian FB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6172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Californian FB"/>
              </a:rPr>
              <a:t> A transformation in which a figure is rotated about a point called the center of rotation.</a:t>
            </a:r>
          </a:p>
        </p:txBody>
      </p:sp>
      <p:pic>
        <p:nvPicPr>
          <p:cNvPr id="21507" name="Picture 3" descr="http://www.mathsisfun.com/geometry/images/rotation2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133600"/>
            <a:ext cx="1968340" cy="256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9725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0066FF"/>
                </a:solidFill>
                <a:latin typeface="Californian FB"/>
              </a:rPr>
              <a:t>Angle of Rotation</a:t>
            </a:r>
            <a:endParaRPr lang="en-US" sz="6000" b="1" dirty="0">
              <a:solidFill>
                <a:srgbClr val="0066FF"/>
              </a:solidFill>
              <a:latin typeface="Californian F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lifornian FB"/>
              </a:rPr>
              <a:t>The number of degrees a figure rotates. </a:t>
            </a:r>
          </a:p>
        </p:txBody>
      </p:sp>
      <p:sp>
        <p:nvSpPr>
          <p:cNvPr id="6" name="Pie 5"/>
          <p:cNvSpPr/>
          <p:nvPr/>
        </p:nvSpPr>
        <p:spPr>
          <a:xfrm>
            <a:off x="2133600" y="2438400"/>
            <a:ext cx="1676400" cy="1752600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5400000">
            <a:off x="4152900" y="4381500"/>
            <a:ext cx="1676400" cy="1752600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>
            <a:off x="2971800" y="4191000"/>
            <a:ext cx="0" cy="1066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 flipH="1">
            <a:off x="2971800" y="5257800"/>
            <a:ext cx="1143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2667000" y="4876800"/>
            <a:ext cx="685800" cy="762000"/>
          </a:xfrm>
          <a:prstGeom prst="arc">
            <a:avLst>
              <a:gd name="adj1" fmla="val 16200000"/>
              <a:gd name="adj2" fmla="val 4605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rved Left Arrow 15"/>
          <p:cNvSpPr/>
          <p:nvPr/>
        </p:nvSpPr>
        <p:spPr>
          <a:xfrm rot="19070237">
            <a:off x="4655297" y="2239809"/>
            <a:ext cx="834198" cy="19320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2819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fornian FB" pitchFamily="18" charset="0"/>
              </a:rPr>
              <a:t>90 Degree Turn</a:t>
            </a:r>
            <a:endParaRPr lang="en-US" sz="2800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4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0066FF"/>
                </a:solidFill>
                <a:latin typeface="Californian FB"/>
              </a:rPr>
              <a:t>Center of Rotation</a:t>
            </a:r>
            <a:endParaRPr lang="en-US" sz="6000" b="1" dirty="0">
              <a:solidFill>
                <a:srgbClr val="0066FF"/>
              </a:solidFill>
              <a:latin typeface="Californian F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fornian FB"/>
              </a:rPr>
              <a:t>The point in which a figure is rotated. </a:t>
            </a:r>
          </a:p>
        </p:txBody>
      </p:sp>
      <p:sp>
        <p:nvSpPr>
          <p:cNvPr id="5" name="Right Arrow 4"/>
          <p:cNvSpPr/>
          <p:nvPr/>
        </p:nvSpPr>
        <p:spPr>
          <a:xfrm rot="20194514">
            <a:off x="1917891" y="5367368"/>
            <a:ext cx="990600" cy="27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>
            <a:off x="2133600" y="2438400"/>
            <a:ext cx="1676400" cy="1752600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5400000">
            <a:off x="4152900" y="4381500"/>
            <a:ext cx="1676400" cy="1752600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>
            <a:off x="2971800" y="4191000"/>
            <a:ext cx="0" cy="1066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</p:cNvCxnSpPr>
          <p:nvPr/>
        </p:nvCxnSpPr>
        <p:spPr>
          <a:xfrm flipH="1">
            <a:off x="2971800" y="5257800"/>
            <a:ext cx="1143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32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447800" y="1600200"/>
            <a:ext cx="3333750" cy="3355975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817256">
            <a:off x="1858963" y="1374775"/>
            <a:ext cx="3348037" cy="3217863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rot="1660854">
            <a:off x="2133600" y="1447800"/>
            <a:ext cx="3575050" cy="2816225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rot="2404411">
            <a:off x="2451100" y="1498600"/>
            <a:ext cx="3533775" cy="2547938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3038005">
            <a:off x="2759075" y="1446213"/>
            <a:ext cx="3675063" cy="2592387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3879871">
            <a:off x="3446463" y="1111250"/>
            <a:ext cx="3684588" cy="2992437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4846911">
            <a:off x="4219575" y="1114425"/>
            <a:ext cx="3732213" cy="3332163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 rot="5400000">
            <a:off x="5029200" y="1600200"/>
            <a:ext cx="3124200" cy="35814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2743200" y="5257800"/>
            <a:ext cx="3200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Rotation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524000" y="31242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Click the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triangle to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see rotation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858000" y="4038600"/>
            <a:ext cx="228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Turning a figure around a point or a vertex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4876800" y="4953000"/>
            <a:ext cx="19050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4724400" y="4800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24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3" grpId="0" animBg="1"/>
      <p:bldP spid="13325" grpId="0" animBg="1"/>
      <p:bldP spid="13326" grpId="0" autoUpdateAnimBg="0"/>
      <p:bldP spid="13327" grpId="0" autoUpdateAnimBg="0"/>
      <p:bldP spid="13328" grpId="0" animBg="1"/>
      <p:bldP spid="1332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1943100"/>
            <a:ext cx="3867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3867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Californian FB" pitchFamily="18" charset="0"/>
              </a:rPr>
              <a:t>Clockwise Rotations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alifornian FB"/>
              </a:rPr>
              <a:t>90 Degree Rotation:</a:t>
            </a:r>
          </a:p>
          <a:p>
            <a:pPr>
              <a:buNone/>
            </a:pPr>
            <a:endParaRPr lang="en-US" dirty="0" smtClean="0">
              <a:latin typeface="Californian FB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alifornian FB"/>
              </a:rPr>
              <a:t>180 Degree Rotation: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1028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34100" y="3600450"/>
            <a:ext cx="1028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urved Left Arrow 16"/>
          <p:cNvSpPr/>
          <p:nvPr/>
        </p:nvSpPr>
        <p:spPr>
          <a:xfrm rot="19070237">
            <a:off x="3283697" y="2305166"/>
            <a:ext cx="834198" cy="19320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7543800" y="3200400"/>
            <a:ext cx="762000" cy="1524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3048000"/>
            <a:ext cx="3867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238500"/>
            <a:ext cx="3867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lifornian FB" pitchFamily="18" charset="0"/>
              </a:rPr>
              <a:t>Counter-Clockwise Rotations</a:t>
            </a:r>
            <a:endParaRPr lang="en-US" sz="4800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alifornian FB"/>
              </a:rPr>
              <a:t>90 Degree Rotation:</a:t>
            </a:r>
          </a:p>
          <a:p>
            <a:pPr>
              <a:buNone/>
            </a:pPr>
            <a:endParaRPr lang="en-US" dirty="0" smtClean="0">
              <a:latin typeface="Californian FB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alifornian FB"/>
              </a:rPr>
              <a:t>180 Degree Rotation: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990600" y="2819400"/>
            <a:ext cx="1028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urved Left Arrow 9"/>
          <p:cNvSpPr/>
          <p:nvPr/>
        </p:nvSpPr>
        <p:spPr>
          <a:xfrm rot="18173451" flipV="1">
            <a:off x="2438400" y="2590800"/>
            <a:ext cx="533400" cy="129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048250" y="4171950"/>
            <a:ext cx="1028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urved Left Arrow 13"/>
          <p:cNvSpPr/>
          <p:nvPr/>
        </p:nvSpPr>
        <p:spPr>
          <a:xfrm rot="16200000" flipV="1">
            <a:off x="6032403" y="2806796"/>
            <a:ext cx="533400" cy="19302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dirty="0" smtClean="0">
                <a:latin typeface="Californian FB"/>
              </a:rPr>
              <a:t>Rotations of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3600" dirty="0" smtClean="0">
              <a:latin typeface="Californian FB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alifornian FB"/>
              </a:rPr>
              <a:t>A line that rotates remains the same length, but will not necessarily remain parallel.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5715000"/>
            <a:ext cx="1981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Down Arrow 6"/>
          <p:cNvSpPr/>
          <p:nvPr/>
        </p:nvSpPr>
        <p:spPr>
          <a:xfrm rot="16200000">
            <a:off x="2400300" y="4610100"/>
            <a:ext cx="16002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86200" y="4038600"/>
            <a:ext cx="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4572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fornian FB" pitchFamily="18" charset="0"/>
              </a:rPr>
              <a:t>Same length; rotated 90 degrees </a:t>
            </a:r>
            <a:r>
              <a:rPr lang="en-US" b="1" dirty="0" smtClean="0">
                <a:latin typeface="Californian FB" pitchFamily="18" charset="0"/>
              </a:rPr>
              <a:t>clockwise</a:t>
            </a:r>
            <a:r>
              <a:rPr lang="en-US" dirty="0" smtClean="0">
                <a:latin typeface="Californian FB" pitchFamily="18" charset="0"/>
              </a:rPr>
              <a:t/>
            </a:r>
            <a:br>
              <a:rPr lang="en-US" dirty="0" smtClean="0">
                <a:latin typeface="Californian FB" pitchFamily="18" charset="0"/>
              </a:rPr>
            </a:br>
            <a:r>
              <a:rPr lang="en-US" dirty="0" smtClean="0">
                <a:latin typeface="Californian FB" pitchFamily="18" charset="0"/>
              </a:rPr>
              <a:t>Lines are not parallel</a:t>
            </a:r>
            <a:endParaRPr lang="en-US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214</Words>
  <Application>Microsoft Macintosh PowerPoint</Application>
  <PresentationFormat>On-screen Show (4:3)</PresentationFormat>
  <Paragraphs>49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</vt:lpstr>
      <vt:lpstr>Lesson 16: Rotations</vt:lpstr>
      <vt:lpstr>Rotations (Turns)</vt:lpstr>
      <vt:lpstr>Angle of Rotation</vt:lpstr>
      <vt:lpstr>Center of Rotation</vt:lpstr>
      <vt:lpstr>PowerPoint Presentation</vt:lpstr>
      <vt:lpstr>Clockwise Rotations</vt:lpstr>
      <vt:lpstr>Counter-Clockwise Rotations</vt:lpstr>
      <vt:lpstr>Rotations of Lines</vt:lpstr>
      <vt:lpstr>Rotations of Angles</vt:lpstr>
      <vt:lpstr>PowerPoint Presentation</vt:lpstr>
    </vt:vector>
  </TitlesOfParts>
  <Company>Alma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Erin . Pintek</dc:creator>
  <cp:lastModifiedBy>Ron and Kate Myers</cp:lastModifiedBy>
  <cp:revision>28</cp:revision>
  <dcterms:created xsi:type="dcterms:W3CDTF">2012-10-07T22:31:16Z</dcterms:created>
  <dcterms:modified xsi:type="dcterms:W3CDTF">2019-04-26T00:06:27Z</dcterms:modified>
</cp:coreProperties>
</file>